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Слажем слагалицу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Умем да...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3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Ове недеље ваш пројекат је да сложите слагалицу коју имате.</a:t>
            </a:r>
          </a:p>
          <a:p>
            <a:pPr marL="0" indent="0">
              <a:buNone/>
            </a:pPr>
            <a:r>
              <a:rPr lang="sr-Cyrl-RS" dirty="0" smtClean="0"/>
              <a:t>Слагање слагалице (</a:t>
            </a:r>
            <a:r>
              <a:rPr lang="sr-Latn-RS" dirty="0" smtClean="0"/>
              <a:t>puzzle</a:t>
            </a:r>
            <a:r>
              <a:rPr lang="sr-Cyrl-RS" dirty="0" smtClean="0"/>
              <a:t>) нам омогућава да се концентришемо, да вежбамо опажање детаља и да логично размишљамо. Такође, што је већа слагалица (што више делова има) то се од вас захтева да будете концентрисанији и да вам опажање детања буде веће.</a:t>
            </a:r>
          </a:p>
          <a:p>
            <a:pPr marL="0" indent="0">
              <a:buNone/>
            </a:pPr>
            <a:r>
              <a:rPr lang="sr-Cyrl-RS" dirty="0" smtClean="0"/>
              <a:t>Мали савет пре него што почнете да слажате: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Извојите крајеве слагалице (то су они делови који имају једну или две равне стране);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Пажљиво осмотрите слику која се налази на кутији;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Раздвојите по бојама делове;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Уживајте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8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Ја сам успела да сложим слагалицу од 1500 делова за два дана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Била сам веома упорна, мало су ме леђа болела од седења, али устанем, прошетам по кући, протегнем ноге и леђа и наставим да слажем.</a:t>
            </a:r>
          </a:p>
          <a:p>
            <a:r>
              <a:rPr lang="sr-Cyrl-RS" dirty="0" smtClean="0"/>
              <a:t>Ја нисам одустала, немојте ни ви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r-Cyrl-RS" dirty="0" smtClean="0">
                <a:sym typeface="Wingdings" panose="05000000000000000000" pitchFamily="2" charset="2"/>
              </a:rPr>
              <a:t>Погледајте на следећем слајду моје ремек дело 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8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32" y="116087"/>
            <a:ext cx="8989216" cy="6741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0406418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</TotalTime>
  <Words>166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Corbel</vt:lpstr>
      <vt:lpstr>Gill Sans MT</vt:lpstr>
      <vt:lpstr>Impact</vt:lpstr>
      <vt:lpstr>Wingdings</vt:lpstr>
      <vt:lpstr>Badge</vt:lpstr>
      <vt:lpstr>Слажем слагалицу</vt:lpstr>
      <vt:lpstr>ДРАГИ УЧЕНИЦИ,</vt:lpstr>
      <vt:lpstr>Ја сам успела да сложим слагалицу од 1500 делова за два дана 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Слажем слагалицу</dc:title>
  <dc:creator>Milica Tošić</dc:creator>
  <cp:lastModifiedBy>Milica Tošić</cp:lastModifiedBy>
  <cp:revision>2</cp:revision>
  <dcterms:created xsi:type="dcterms:W3CDTF">2020-05-09T11:22:10Z</dcterms:created>
  <dcterms:modified xsi:type="dcterms:W3CDTF">2020-05-09T11:35:08Z</dcterms:modified>
</cp:coreProperties>
</file>